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90D3"/>
    <a:srgbClr val="F3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14" y="17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20FB64-1B3E-4F58-A9EE-C7FA0840E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90A392F-C7A9-4889-BF1D-ACA8D42EB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97D7F63-A270-4844-8293-2DF50AFA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6A9A361-D959-4C77-8334-80DBC288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E14EEE3-2D90-4000-8EB8-D9ACC2A0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838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C4B179-F28E-45AA-820E-76C59A70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E7B164D-9491-4BA3-B509-FB7DEB9BB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4C13F5-7438-422B-A0AB-394EFCB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44ADC4A-1918-4C96-83C6-02719DE0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575CF3B-4993-4853-88C1-B802CEC5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108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E1A4BF6-46E5-404D-8ACD-0345CA3AB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30C2B6E-6827-46D5-B238-F02ACE02B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077CBAD-F3C0-4FF3-99C0-CE45D2E1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4D5217A-4011-46C3-B35B-B523E6FE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1D4BA90-43AA-4FE5-9A47-98E97FC8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95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3F4D22-AD3C-4A2A-8BF2-6EA4F143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42F449D-447A-49E2-8C31-5E2ED27B8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BEEE984-55A1-4064-832F-9BD1A33F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8551FB2-722E-4A48-8A9C-85CC78D3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A22C1A2-ED8B-4A17-8371-593C6769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14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BDA27A-C083-44F8-9576-8E573771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88836D0-217E-49CA-8165-72FE7910F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1539351-B235-4A46-93AF-5AE5D69E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F787439-EF64-4D8B-ABE3-73967F356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90D09AF-13B9-476E-BE8D-8ED631BE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144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31314C-4C9A-4AD2-8EB7-6D9046C9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E1A9F9-00F7-41E5-8159-05F324A2A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78CD206-9F87-4572-B4CB-194AD1D5E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F37AAC-913A-4274-87B7-4CF0BD19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EB37A4B-6E65-47D2-8BC6-3789B96FE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566E5BB-1834-4BC1-B70D-CC07FDD9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310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FC0D1F-C62E-4280-82BB-CC051388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7B763C3-7B3E-4BB5-BCD3-C824F9050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218AD1C-A257-4CA2-996D-AA213C362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DE490D1-1BC2-43E9-8EBC-EF5E86E42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B04BD61-C3A3-4D53-B7C4-822C37AE9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2CE3B3E-79F0-47AB-95F5-AAD42C1F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5D263C3-CC49-44E8-9EE7-F4FC7D82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F3908DA-5E8C-4E05-A50C-166EA2CC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10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5272C9-F14C-43DC-9176-B834CD0C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B6B3AAEB-6929-476F-9A88-4E47FA78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074BCFC-0FE3-4687-843E-74B54637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D15A14C-C403-44D3-A7AA-0D7FB739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971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E982B88-518D-485E-AB68-49644CF5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60A4DD0-4387-49A5-93C1-76A228EE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E3C267B-FBBF-4348-B425-19820AF4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847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C175B9-CDFF-4BE9-A7B5-6FD43E6D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A87AE4-9A94-4B8D-BC20-20E20E3F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09D5AAB-492A-4E52-ABE9-5FC2FB5BE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F27610A-70A9-4C12-98A4-61A5D3DE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796B4E2-0A22-4C62-853B-D12F77A5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F901258-5BF7-43A3-BB0F-AAEFBF3F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936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4483F1-A514-49AE-BEA5-5833D201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E58F96B-0447-41AA-97E2-C555EACCE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B587572-5348-43B3-A33C-E9972567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0B6EEB3-071D-4268-8EDF-8C045DDC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B17E3E8-22DA-47FA-9EA9-82C75F8E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74F7644-D3C7-4601-860C-05AE3E99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157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FB07473A-CEAF-47F6-AFDD-324A012E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11E337F-0809-44F1-BAA7-7E67E2344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E6943E1-E72A-41DD-9FE7-CD5A27867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AD1BD-D2C0-466D-81C3-56C25CA43AED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D624E2C-96A5-4B3F-B894-32998597A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F5BCB4C-87D9-4ABF-86CE-975B85C1D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93212-59E7-43DB-BC7F-045F83FAEC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99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E1813E-4D75-466C-9E5C-752CBE14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sl-SI" sz="3200" dirty="0">
                <a:solidFill>
                  <a:srgbClr val="3990D3"/>
                </a:solidFill>
              </a:rPr>
            </a:br>
            <a:r>
              <a:rPr lang="sl-SI" sz="3200" dirty="0">
                <a:solidFill>
                  <a:srgbClr val="3990D3"/>
                </a:solidFill>
              </a:rPr>
              <a:t>Jakob Marušič</a:t>
            </a:r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4800" dirty="0"/>
            </a:br>
            <a:r>
              <a:rPr lang="sl-SI" sz="4800" dirty="0"/>
              <a:t>ODLAŠANJE KOT NEPLAČANO DELO</a:t>
            </a:r>
            <a:br>
              <a:rPr lang="sl-SI" sz="4800" dirty="0"/>
            </a:br>
            <a:endParaRPr lang="sl-SI" sz="3200" dirty="0">
              <a:solidFill>
                <a:srgbClr val="3990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9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B675194-0B17-44A4-8203-73884456C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" r="-1" b="-1"/>
          <a:stretch/>
        </p:blipFill>
        <p:spPr>
          <a:xfrm>
            <a:off x="4848347" y="2704929"/>
            <a:ext cx="7299663" cy="410616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9E1813E-4D75-466C-9E5C-752CBE14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94" y="1142999"/>
            <a:ext cx="9144000" cy="253616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4800" dirty="0"/>
            </a:br>
            <a:endParaRPr lang="sl-SI" sz="3200" dirty="0">
              <a:solidFill>
                <a:srgbClr val="3990D3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5BAB63D-2143-46C7-8ACB-A1AB16A9A23C}"/>
              </a:ext>
            </a:extLst>
          </p:cNvPr>
          <p:cNvSpPr txBox="1"/>
          <p:nvPr/>
        </p:nvSpPr>
        <p:spPr>
          <a:xfrm>
            <a:off x="1000663" y="1470805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3990D3"/>
                </a:solidFill>
              </a:rPr>
              <a:t>Cilji projekta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3EDCEEA-5CCE-4AB1-99D1-3A2102A831C1}"/>
              </a:ext>
            </a:extLst>
          </p:cNvPr>
          <p:cNvSpPr txBox="1"/>
          <p:nvPr/>
        </p:nvSpPr>
        <p:spPr>
          <a:xfrm>
            <a:off x="1000663" y="2221844"/>
            <a:ext cx="793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Cilji v širšem prostoru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Osrednja mobilna aplikacija</a:t>
            </a:r>
          </a:p>
        </p:txBody>
      </p:sp>
    </p:spTree>
    <p:extLst>
      <p:ext uri="{BB962C8B-B14F-4D97-AF65-F5344CB8AC3E}">
        <p14:creationId xmlns:p14="http://schemas.microsoft.com/office/powerpoint/2010/main" val="136205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E1813E-4D75-466C-9E5C-752CBE14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94" y="1142999"/>
            <a:ext cx="9144000" cy="253616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4800" dirty="0"/>
            </a:br>
            <a:endParaRPr lang="sl-SI" sz="3200" dirty="0">
              <a:solidFill>
                <a:srgbClr val="3990D3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5BAB63D-2143-46C7-8ACB-A1AB16A9A23C}"/>
              </a:ext>
            </a:extLst>
          </p:cNvPr>
          <p:cNvSpPr txBox="1"/>
          <p:nvPr/>
        </p:nvSpPr>
        <p:spPr>
          <a:xfrm>
            <a:off x="1000663" y="1470805"/>
            <a:ext cx="1626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3990D3"/>
                </a:solidFill>
              </a:rPr>
              <a:t>Aplikacija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3EDCEEA-5CCE-4AB1-99D1-3A2102A831C1}"/>
              </a:ext>
            </a:extLst>
          </p:cNvPr>
          <p:cNvSpPr txBox="1"/>
          <p:nvPr/>
        </p:nvSpPr>
        <p:spPr>
          <a:xfrm>
            <a:off x="1000663" y="2221844"/>
            <a:ext cx="793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Dnevno, tedensko in mesečno spremljanje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Na ravni posamezne aplikacije in skupne rabe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Na ravni posameznika in povprečnega uporabnika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B9FF014-1418-4F83-8F1B-42A5F6ECC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18" y="3435828"/>
            <a:ext cx="6287142" cy="33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9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E1813E-4D75-466C-9E5C-752CBE14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94" y="1142999"/>
            <a:ext cx="9144000" cy="253616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4800" dirty="0"/>
            </a:br>
            <a:endParaRPr lang="sl-SI" sz="3200" dirty="0">
              <a:solidFill>
                <a:srgbClr val="3990D3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5BAB63D-2143-46C7-8ACB-A1AB16A9A23C}"/>
              </a:ext>
            </a:extLst>
          </p:cNvPr>
          <p:cNvSpPr txBox="1"/>
          <p:nvPr/>
        </p:nvSpPr>
        <p:spPr>
          <a:xfrm>
            <a:off x="1000663" y="1470805"/>
            <a:ext cx="2503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3990D3"/>
                </a:solidFill>
              </a:rPr>
              <a:t>Implementacija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3EDCEEA-5CCE-4AB1-99D1-3A2102A831C1}"/>
              </a:ext>
            </a:extLst>
          </p:cNvPr>
          <p:cNvSpPr txBox="1"/>
          <p:nvPr/>
        </p:nvSpPr>
        <p:spPr>
          <a:xfrm>
            <a:off x="1000663" y="2221844"/>
            <a:ext cx="793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Ogrodje </a:t>
            </a:r>
            <a:r>
              <a:rPr lang="sl-SI" sz="2400" dirty="0" err="1"/>
              <a:t>Flutter</a:t>
            </a:r>
            <a:r>
              <a:rPr lang="sl-SI" sz="2400" dirty="0"/>
              <a:t> (Android aplikacija)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err="1"/>
              <a:t>Cupertino</a:t>
            </a:r>
            <a:r>
              <a:rPr lang="sl-SI" sz="2400" dirty="0"/>
              <a:t>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Zaledni sistem Spring Boot &amp; MariaDB</a:t>
            </a:r>
          </a:p>
        </p:txBody>
      </p:sp>
    </p:spTree>
    <p:extLst>
      <p:ext uri="{BB962C8B-B14F-4D97-AF65-F5344CB8AC3E}">
        <p14:creationId xmlns:p14="http://schemas.microsoft.com/office/powerpoint/2010/main" val="317867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09AD84C1-D504-4788-B869-96F94536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/>
          <a:stretch/>
        </p:blipFill>
        <p:spPr>
          <a:xfrm>
            <a:off x="544097" y="608564"/>
            <a:ext cx="11103805" cy="624943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9E1813E-4D75-466C-9E5C-752CBE14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344"/>
            <a:ext cx="9144000" cy="52322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4800" dirty="0"/>
            </a:br>
            <a:endParaRPr lang="sl-SI" sz="3200" dirty="0">
              <a:solidFill>
                <a:srgbClr val="3990D3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5BAB63D-2143-46C7-8ACB-A1AB16A9A23C}"/>
              </a:ext>
            </a:extLst>
          </p:cNvPr>
          <p:cNvSpPr txBox="1"/>
          <p:nvPr/>
        </p:nvSpPr>
        <p:spPr>
          <a:xfrm>
            <a:off x="4025433" y="85344"/>
            <a:ext cx="414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3990D3"/>
                </a:solidFill>
              </a:rPr>
              <a:t>Grafična podoba aplikacije</a:t>
            </a:r>
          </a:p>
        </p:txBody>
      </p:sp>
    </p:spTree>
    <p:extLst>
      <p:ext uri="{BB962C8B-B14F-4D97-AF65-F5344CB8AC3E}">
        <p14:creationId xmlns:p14="http://schemas.microsoft.com/office/powerpoint/2010/main" val="35547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E1813E-4D75-466C-9E5C-752CBE14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104" y="1315453"/>
            <a:ext cx="9673391" cy="850231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3200" dirty="0">
                <a:solidFill>
                  <a:srgbClr val="3990D3"/>
                </a:solidFill>
              </a:rPr>
            </a:br>
            <a:br>
              <a:rPr lang="sl-SI" sz="4800" dirty="0"/>
            </a:br>
            <a:endParaRPr lang="sl-SI" sz="3200" dirty="0">
              <a:solidFill>
                <a:srgbClr val="3990D3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5BAB63D-2143-46C7-8ACB-A1AB16A9A23C}"/>
              </a:ext>
            </a:extLst>
          </p:cNvPr>
          <p:cNvSpPr txBox="1"/>
          <p:nvPr/>
        </p:nvSpPr>
        <p:spPr>
          <a:xfrm>
            <a:off x="1000663" y="1470805"/>
            <a:ext cx="256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3990D3"/>
                </a:solidFill>
              </a:rPr>
              <a:t>Demo aplikacije</a:t>
            </a:r>
          </a:p>
        </p:txBody>
      </p:sp>
      <p:pic>
        <p:nvPicPr>
          <p:cNvPr id="5" name="22-01-06-09-35-02">
            <a:hlinkClick r:id="" action="ppaction://media"/>
            <a:extLst>
              <a:ext uri="{FF2B5EF4-FFF2-40B4-BE49-F238E27FC236}">
                <a16:creationId xmlns:a16="http://schemas.microsoft.com/office/drawing/2014/main" id="{6E9F3A20-B9A8-4AC5-9666-7D15EB1B6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9498" y="647208"/>
            <a:ext cx="2798946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73</Words>
  <Application>Microsoft Office PowerPoint</Application>
  <PresentationFormat>Širokozaslonsko</PresentationFormat>
  <Paragraphs>19</Paragraphs>
  <Slides>6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 Jakob Marušič  ODLAŠANJE KOT NEPLAČANO DELO </vt:lpstr>
      <vt:lpstr>   </vt:lpstr>
      <vt:lpstr>   </vt:lpstr>
      <vt:lpstr>   </vt:lpstr>
      <vt:lpstr> 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Jakob Marušič  ODLAŠANJE KOT NEPLAČANO DELO </dc:title>
  <dc:creator>Jakob Marušič</dc:creator>
  <cp:lastModifiedBy>Jakob Marušič</cp:lastModifiedBy>
  <cp:revision>2</cp:revision>
  <dcterms:created xsi:type="dcterms:W3CDTF">2022-01-06T17:16:36Z</dcterms:created>
  <dcterms:modified xsi:type="dcterms:W3CDTF">2022-01-06T17:36:34Z</dcterms:modified>
</cp:coreProperties>
</file>